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17"/>
  </p:notesMasterIdLst>
  <p:sldIdLst>
    <p:sldId id="267" r:id="rId2"/>
    <p:sldId id="258" r:id="rId3"/>
    <p:sldId id="259" r:id="rId4"/>
    <p:sldId id="268" r:id="rId5"/>
    <p:sldId id="262" r:id="rId6"/>
    <p:sldId id="269" r:id="rId7"/>
    <p:sldId id="274" r:id="rId8"/>
    <p:sldId id="270" r:id="rId9"/>
    <p:sldId id="271" r:id="rId10"/>
    <p:sldId id="272" r:id="rId11"/>
    <p:sldId id="273" r:id="rId12"/>
    <p:sldId id="276" r:id="rId13"/>
    <p:sldId id="277" r:id="rId14"/>
    <p:sldId id="278" r:id="rId15"/>
    <p:sldId id="275" r:id="rId16"/>
  </p:sldIdLst>
  <p:sldSz cx="12192000" cy="6858000"/>
  <p:notesSz cx="6858000" cy="9144000"/>
  <p:embeddedFontLst>
    <p:embeddedFont>
      <p:font typeface="맑은 고딕" panose="020B0503020000020004" pitchFamily="34" charset="-127"/>
      <p:regular r:id="rId18"/>
      <p:bold r:id="rId19"/>
    </p:embeddedFont>
    <p:embeddedFont>
      <p:font typeface="210 맨발의청춘 R" panose="02020603020101020101" pitchFamily="18" charset="-127"/>
      <p:regular r:id="rId20"/>
    </p:embeddedFont>
    <p:embeddedFont>
      <p:font typeface="경기천년제목 Bold" panose="02020603020101020101" pitchFamily="18" charset="-127"/>
      <p:bold r:id="rId21"/>
    </p:embeddedFont>
    <p:embeddedFont>
      <p:font typeface="경기천년제목 Light" panose="02020603020101020101" pitchFamily="18" charset="-127"/>
      <p:regular r:id="rId22"/>
    </p:embeddedFont>
    <p:embeddedFont>
      <p:font typeface="나눔스퀘어" panose="020B0600000101010101" pitchFamily="34" charset="-127"/>
      <p:regular r:id="rId23"/>
    </p:embeddedFont>
    <p:embeddedFont>
      <p:font typeface="나눔스퀘어 Bold" panose="020B0600000101010101" pitchFamily="34" charset="-127"/>
      <p:bold r:id="rId24"/>
    </p:embeddedFont>
    <p:embeddedFont>
      <p:font typeface="나눔스퀘어 ExtraBold" panose="020B0600000101010101" pitchFamily="34" charset="-127"/>
      <p:bold r:id="rId2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366" autoAdjust="0"/>
    <p:restoredTop sz="85564" autoAdjust="0"/>
  </p:normalViewPr>
  <p:slideViewPr>
    <p:cSldViewPr snapToGrid="0">
      <p:cViewPr varScale="1">
        <p:scale>
          <a:sx n="129" d="100"/>
          <a:sy n="129" d="100"/>
        </p:scale>
        <p:origin x="224" y="4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0CA953-5245-4423-90A8-F4E37C400C90}" type="datetimeFigureOut">
              <a:rPr lang="ko-KR" altLang="en-US" smtClean="0"/>
              <a:t>2021. 3. 31.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A4A7D2-B24A-4555-8018-A635C56878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27035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0CB4DC-7EAC-4620-A24D-58EEE478D589}" type="slidenum">
              <a:rPr lang="ko-KR" altLang="en-US" smtClean="0">
                <a:solidFill>
                  <a:prstClr val="black"/>
                </a:solidFill>
              </a:rPr>
              <a:pPr/>
              <a:t>1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37814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A4A7D2-B24A-4555-8018-A635C56878A0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66325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A4A7D2-B24A-4555-8018-A635C56878A0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63970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A4A7D2-B24A-4555-8018-A635C56878A0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17168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A4A7D2-B24A-4555-8018-A635C56878A0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43242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A4A7D2-B24A-4555-8018-A635C56878A0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69253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A4A7D2-B24A-4555-8018-A635C56878A0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96036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A4A7D2-B24A-4555-8018-A635C56878A0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02504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A4A7D2-B24A-4555-8018-A635C56878A0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88195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A4A7D2-B24A-4555-8018-A635C56878A0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18956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A4A7D2-B24A-4555-8018-A635C56878A0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27938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A4A7D2-B24A-4555-8018-A635C56878A0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27864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A4A7D2-B24A-4555-8018-A635C56878A0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94202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A4A7D2-B24A-4555-8018-A635C56878A0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88314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A4A7D2-B24A-4555-8018-A635C56878A0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16720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07AFD-A6A3-4828-8859-5BAAA42552E8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2021. 3. 31.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86851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1857C-4D5E-487B-823D-8B1F31015C5A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2021. 3. 31.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21994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82763-9038-4C6B-9FB8-A07DAAFC406B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2021. 3. 31.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74311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4486A-ACA5-4B84-AB09-065D4F2538F6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2021. 3. 31.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9332494" y="6464467"/>
            <a:ext cx="2743200" cy="365125"/>
          </a:xfrm>
        </p:spPr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6482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8D350-121F-48CA-8EBD-26D0E47AF471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2021. 3. 31.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1224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14FC0-F74D-4786-8F8B-9B02CDBD8A5A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2021. 3. 31.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12020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AD7F1-1681-4B30-97D2-6D9DF1079897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2021. 3. 31.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74743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3790C-96A7-4592-BD58-9C7E34D06957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2021. 3. 31.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41493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12AC9-1C42-4078-8ED7-F7A6E284712D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2021. 3. 31.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08001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7D028A-D5F2-4EEB-90F7-66C376355A05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2021. 3. 31.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62138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2D4B4-47CC-42F6-8C54-F7431F33BE14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2021. 3. 31.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51404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6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0032A2-35E4-4246-96F6-A282D9D30FDD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2021. 3. 31.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94488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53839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2.png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.png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 flipH="1">
            <a:off x="7053296" y="2089865"/>
            <a:ext cx="5094514" cy="5094514"/>
            <a:chOff x="374211" y="2155701"/>
            <a:chExt cx="5094514" cy="5094514"/>
          </a:xfrm>
        </p:grpSpPr>
        <p:sp>
          <p:nvSpPr>
            <p:cNvPr id="19" name="원호 18"/>
            <p:cNvSpPr/>
            <p:nvPr/>
          </p:nvSpPr>
          <p:spPr>
            <a:xfrm>
              <a:off x="374211" y="2155701"/>
              <a:ext cx="5094514" cy="5094514"/>
            </a:xfrm>
            <a:prstGeom prst="arc">
              <a:avLst>
                <a:gd name="adj1" fmla="val 7444093"/>
                <a:gd name="adj2" fmla="val 3531899"/>
              </a:avLst>
            </a:prstGeom>
            <a:ln cap="rnd">
              <a:solidFill>
                <a:srgbClr val="3E4850"/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" name="원호 25"/>
            <p:cNvSpPr/>
            <p:nvPr/>
          </p:nvSpPr>
          <p:spPr>
            <a:xfrm>
              <a:off x="911621" y="4405367"/>
              <a:ext cx="2601600" cy="2601600"/>
            </a:xfrm>
            <a:prstGeom prst="arc">
              <a:avLst>
                <a:gd name="adj1" fmla="val 7444093"/>
                <a:gd name="adj2" fmla="val 3531899"/>
              </a:avLst>
            </a:prstGeom>
            <a:ln cap="rnd">
              <a:solidFill>
                <a:srgbClr val="3E4850"/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5" name="직사각형 4"/>
          <p:cNvSpPr/>
          <p:nvPr/>
        </p:nvSpPr>
        <p:spPr>
          <a:xfrm>
            <a:off x="911620" y="864233"/>
            <a:ext cx="838477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5400" dirty="0">
                <a:solidFill>
                  <a:srgbClr val="FFC000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서비스 기획 및 개발 과정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1144049" y="2691931"/>
            <a:ext cx="2034531" cy="261610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ko-KR" altLang="en-US" sz="1100" dirty="0">
                <a:solidFill>
                  <a:srgbClr val="21262A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멋쟁이사자처럼 </a:t>
            </a:r>
            <a:r>
              <a:rPr lang="en-US" altLang="ko-KR" sz="1100" dirty="0">
                <a:solidFill>
                  <a:srgbClr val="21262A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9</a:t>
            </a:r>
            <a:r>
              <a:rPr lang="ko-KR" altLang="en-US" sz="1100" dirty="0">
                <a:solidFill>
                  <a:srgbClr val="21262A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기 </a:t>
            </a:r>
            <a:r>
              <a:rPr lang="en-US" altLang="ko-KR" sz="1100" dirty="0">
                <a:solidFill>
                  <a:srgbClr val="21262A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0</a:t>
            </a:r>
            <a:r>
              <a:rPr lang="ko-KR" altLang="en-US" sz="1100" dirty="0">
                <a:solidFill>
                  <a:srgbClr val="21262A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주차 세션</a:t>
            </a:r>
            <a:r>
              <a:rPr lang="en-US" altLang="ko-KR" sz="1100" dirty="0">
                <a:solidFill>
                  <a:srgbClr val="21262A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 </a:t>
            </a:r>
            <a:endParaRPr lang="ko-KR" altLang="en-US" sz="3600" dirty="0">
              <a:solidFill>
                <a:srgbClr val="21262A"/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024790" y="3026913"/>
            <a:ext cx="49188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 err="1">
                <a:solidFill>
                  <a:srgbClr val="FFC000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멋사</a:t>
            </a:r>
            <a:r>
              <a:rPr lang="ko-KR" altLang="en-US" sz="2400" dirty="0">
                <a:solidFill>
                  <a:srgbClr val="FFC000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 </a:t>
            </a:r>
            <a:r>
              <a:rPr lang="en-US" altLang="ko-KR" sz="2400" dirty="0">
                <a:solidFill>
                  <a:srgbClr val="FFC000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9</a:t>
            </a:r>
            <a:r>
              <a:rPr lang="ko-KR" altLang="en-US" sz="2400" dirty="0">
                <a:solidFill>
                  <a:srgbClr val="FFC000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기 이정재</a:t>
            </a:r>
          </a:p>
        </p:txBody>
      </p:sp>
      <p:pic>
        <p:nvPicPr>
          <p:cNvPr id="1026" name="Picture 2" descr="멋쟁이사자처럼 - 위키백과, 우리 모두의 백과사전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322" r="99893">
                        <a14:foregroundMark x1="26073" y1="12887" x2="26073" y2="12887"/>
                        <a14:backgroundMark x1="15880" y1="7807" x2="7296" y2="18835"/>
                        <a14:backgroundMark x1="4721" y1="74721" x2="7189" y2="84139"/>
                        <a14:backgroundMark x1="95279" y1="80297" x2="90236" y2="90211"/>
                        <a14:backgroundMark x1="85837" y1="11152" x2="90987" y2="1982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5931" y="3964058"/>
            <a:ext cx="3301879" cy="2859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87909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505630" y="138820"/>
            <a:ext cx="5309164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600" dirty="0">
                <a:solidFill>
                  <a:srgbClr val="FFC000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팀</a:t>
            </a:r>
            <a:r>
              <a:rPr lang="en-US" altLang="ko-KR" sz="3600" dirty="0">
                <a:solidFill>
                  <a:srgbClr val="FFC000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3</a:t>
            </a:r>
            <a:r>
              <a:rPr lang="ko-KR" altLang="en-US" sz="3600" dirty="0">
                <a:solidFill>
                  <a:srgbClr val="FFC000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 </a:t>
            </a:r>
            <a:r>
              <a:rPr lang="en-US" altLang="ko-KR" sz="3600" dirty="0">
                <a:solidFill>
                  <a:srgbClr val="FFC000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-</a:t>
            </a:r>
            <a:r>
              <a:rPr lang="ko-KR" altLang="en-US" sz="3600" dirty="0">
                <a:solidFill>
                  <a:srgbClr val="FFC000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 </a:t>
            </a:r>
            <a:r>
              <a:rPr lang="ko-KR" altLang="en-US" sz="3600" dirty="0" err="1">
                <a:solidFill>
                  <a:srgbClr val="FFC000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건멋</a:t>
            </a:r>
            <a:endParaRPr lang="en-US" altLang="ko-KR" sz="3600" dirty="0">
              <a:solidFill>
                <a:srgbClr val="FFC000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  <a:p>
            <a:endParaRPr lang="en-US" altLang="ko-KR" sz="400" dirty="0">
              <a:solidFill>
                <a:srgbClr val="FFC000"/>
              </a:solidFill>
            </a:endParaRPr>
          </a:p>
          <a:p>
            <a:r>
              <a:rPr lang="ko-KR" altLang="en-US" sz="1200" dirty="0">
                <a:solidFill>
                  <a:srgbClr val="FFC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r>
              <a:rPr lang="ko-KR" altLang="en-US" sz="1200" dirty="0" err="1">
                <a:solidFill>
                  <a:srgbClr val="FFC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남민정</a:t>
            </a:r>
            <a:r>
              <a:rPr lang="en-US" altLang="ko-KR" sz="1200" dirty="0">
                <a:solidFill>
                  <a:srgbClr val="FFC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</a:t>
            </a:r>
            <a:r>
              <a:rPr lang="ko-KR" altLang="en-US" sz="1200" dirty="0">
                <a:solidFill>
                  <a:srgbClr val="FFC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r>
              <a:rPr lang="ko-KR" altLang="en-US" sz="1200" dirty="0" err="1">
                <a:solidFill>
                  <a:srgbClr val="FFC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남은성</a:t>
            </a:r>
            <a:r>
              <a:rPr lang="en-US" altLang="ko-KR" sz="1200" dirty="0">
                <a:solidFill>
                  <a:srgbClr val="FFC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</a:t>
            </a:r>
            <a:r>
              <a:rPr lang="ko-KR" altLang="en-US" sz="1200" dirty="0">
                <a:solidFill>
                  <a:srgbClr val="FFC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오지윤</a:t>
            </a:r>
            <a:r>
              <a:rPr lang="en-US" altLang="ko-KR" sz="1200" dirty="0">
                <a:solidFill>
                  <a:srgbClr val="FFC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</a:t>
            </a:r>
            <a:r>
              <a:rPr lang="ko-KR" altLang="en-US" sz="1200" dirty="0">
                <a:solidFill>
                  <a:srgbClr val="FFC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r>
              <a:rPr lang="ko-KR" altLang="en-US" sz="1200" dirty="0" err="1">
                <a:solidFill>
                  <a:srgbClr val="FFC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홍승한</a:t>
            </a:r>
            <a:endParaRPr lang="ko-KR" altLang="en-US" sz="4000" dirty="0">
              <a:solidFill>
                <a:srgbClr val="FFC000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277030" y="256674"/>
            <a:ext cx="0" cy="726701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410380" y="256673"/>
            <a:ext cx="0" cy="726701"/>
          </a:xfrm>
          <a:prstGeom prst="line">
            <a:avLst/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그림 20">
            <a:extLst>
              <a:ext uri="{FF2B5EF4-FFF2-40B4-BE49-F238E27FC236}">
                <a16:creationId xmlns:a16="http://schemas.microsoft.com/office/drawing/2014/main" id="{397C37D6-0845-0B44-B270-A6105032C9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14794" y="2041214"/>
            <a:ext cx="5850835" cy="3756476"/>
          </a:xfrm>
          <a:prstGeom prst="rect">
            <a:avLst/>
          </a:prstGeom>
          <a:effectLst>
            <a:softEdge rad="0"/>
          </a:effectLst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51F50AB5-F49A-DC47-90C0-37DEC209EA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6994" y="1349821"/>
            <a:ext cx="4577154" cy="2569631"/>
          </a:xfrm>
          <a:prstGeom prst="rect">
            <a:avLst/>
          </a:prstGeom>
          <a:effectLst>
            <a:softEdge rad="0"/>
          </a:effectLst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CBFF2EEE-70AF-6543-97C4-12D21D98E4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6994" y="4057080"/>
            <a:ext cx="4577155" cy="2569631"/>
          </a:xfrm>
          <a:prstGeom prst="rect">
            <a:avLst/>
          </a:prstGeom>
          <a:effectLst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39604855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505630" y="138820"/>
            <a:ext cx="5309164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600" dirty="0">
                <a:solidFill>
                  <a:srgbClr val="FFC000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팀</a:t>
            </a:r>
            <a:r>
              <a:rPr lang="en-US" altLang="ko-KR" sz="3600" dirty="0">
                <a:solidFill>
                  <a:srgbClr val="FFC000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4</a:t>
            </a:r>
            <a:r>
              <a:rPr lang="ko-KR" altLang="en-US" sz="3600" dirty="0">
                <a:solidFill>
                  <a:srgbClr val="FFC000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 </a:t>
            </a:r>
            <a:r>
              <a:rPr lang="en-US" altLang="ko-KR" sz="3600" dirty="0">
                <a:solidFill>
                  <a:srgbClr val="FFC000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-</a:t>
            </a:r>
            <a:r>
              <a:rPr lang="ko-KR" altLang="en-US" sz="3600" dirty="0">
                <a:solidFill>
                  <a:srgbClr val="FFC000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 </a:t>
            </a:r>
            <a:r>
              <a:rPr lang="ko-KR" altLang="en-US" sz="3600" dirty="0" err="1">
                <a:solidFill>
                  <a:srgbClr val="FFC000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강남사자</a:t>
            </a:r>
            <a:endParaRPr lang="en-US" altLang="ko-KR" sz="3600" dirty="0">
              <a:solidFill>
                <a:srgbClr val="FFC000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  <a:p>
            <a:endParaRPr lang="en-US" altLang="ko-KR" sz="400" dirty="0">
              <a:solidFill>
                <a:srgbClr val="FFC000"/>
              </a:solidFill>
            </a:endParaRPr>
          </a:p>
          <a:p>
            <a:r>
              <a:rPr lang="ko-KR" altLang="en-US" sz="1200" dirty="0">
                <a:solidFill>
                  <a:srgbClr val="FFC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이정재</a:t>
            </a:r>
            <a:r>
              <a:rPr lang="en-US" altLang="ko-KR" sz="1200" dirty="0">
                <a:solidFill>
                  <a:srgbClr val="FFC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</a:t>
            </a:r>
            <a:r>
              <a:rPr lang="ko-KR" altLang="en-US" sz="1200" dirty="0">
                <a:solidFill>
                  <a:srgbClr val="FFC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r>
              <a:rPr lang="ko-KR" altLang="en-US" sz="1200" dirty="0" err="1">
                <a:solidFill>
                  <a:srgbClr val="FFC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정조형</a:t>
            </a:r>
            <a:r>
              <a:rPr lang="en-US" altLang="ko-KR" sz="1200" dirty="0">
                <a:solidFill>
                  <a:srgbClr val="FFC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</a:t>
            </a:r>
            <a:r>
              <a:rPr lang="ko-KR" altLang="en-US" sz="1200" dirty="0">
                <a:solidFill>
                  <a:srgbClr val="FFC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이현수</a:t>
            </a:r>
            <a:r>
              <a:rPr lang="en-US" altLang="ko-KR" sz="1200" dirty="0">
                <a:solidFill>
                  <a:srgbClr val="FFC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</a:t>
            </a:r>
            <a:r>
              <a:rPr lang="ko-KR" altLang="en-US" sz="1200" dirty="0">
                <a:solidFill>
                  <a:srgbClr val="FFC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r>
              <a:rPr lang="ko-KR" altLang="en-US" sz="1200" dirty="0" err="1">
                <a:solidFill>
                  <a:srgbClr val="FFC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서진경</a:t>
            </a:r>
            <a:endParaRPr lang="ko-KR" altLang="en-US" sz="4000" dirty="0">
              <a:solidFill>
                <a:srgbClr val="FFC000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277030" y="256674"/>
            <a:ext cx="0" cy="726701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410380" y="256673"/>
            <a:ext cx="0" cy="726701"/>
          </a:xfrm>
          <a:prstGeom prst="line">
            <a:avLst/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그림 21">
            <a:extLst>
              <a:ext uri="{FF2B5EF4-FFF2-40B4-BE49-F238E27FC236}">
                <a16:creationId xmlns:a16="http://schemas.microsoft.com/office/drawing/2014/main" id="{0A8DB3E9-2A0D-4341-B26C-41EC8CB9A7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17223" y="4057080"/>
            <a:ext cx="4646974" cy="2569631"/>
          </a:xfrm>
          <a:prstGeom prst="rect">
            <a:avLst/>
          </a:prstGeom>
          <a:effectLst>
            <a:softEdge rad="0"/>
          </a:effectLst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51F50AB5-F49A-DC47-90C0-37DEC209EA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7803" y="2601192"/>
            <a:ext cx="4537627" cy="2569631"/>
          </a:xfrm>
          <a:prstGeom prst="rect">
            <a:avLst/>
          </a:prstGeom>
          <a:effectLst>
            <a:softEdge rad="0"/>
          </a:effectLst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CBFF2EEE-70AF-6543-97C4-12D21D98E4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17223" y="1031372"/>
            <a:ext cx="4530991" cy="2569631"/>
          </a:xfrm>
          <a:prstGeom prst="rect">
            <a:avLst/>
          </a:prstGeom>
          <a:effectLst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42853831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505630" y="138820"/>
            <a:ext cx="5309164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600" dirty="0">
                <a:solidFill>
                  <a:srgbClr val="FFC000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팀</a:t>
            </a:r>
            <a:r>
              <a:rPr lang="en-US" altLang="ko-KR" sz="3600" dirty="0">
                <a:solidFill>
                  <a:srgbClr val="FFC000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5</a:t>
            </a:r>
            <a:r>
              <a:rPr lang="ko-KR" altLang="en-US" sz="3600" dirty="0">
                <a:solidFill>
                  <a:srgbClr val="FFC000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 </a:t>
            </a:r>
            <a:r>
              <a:rPr lang="en-US" altLang="ko-KR" sz="3600" dirty="0">
                <a:solidFill>
                  <a:srgbClr val="FFC000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-</a:t>
            </a:r>
            <a:r>
              <a:rPr lang="ko-KR" altLang="en-US" sz="3600" dirty="0">
                <a:solidFill>
                  <a:srgbClr val="FFC000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 코딩을하지로</a:t>
            </a:r>
            <a:endParaRPr lang="en-US" altLang="ko-KR" sz="3600" dirty="0">
              <a:solidFill>
                <a:srgbClr val="FFC000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  <a:p>
            <a:endParaRPr lang="en-US" altLang="ko-KR" sz="400" dirty="0">
              <a:solidFill>
                <a:srgbClr val="FFC000"/>
              </a:solidFill>
            </a:endParaRPr>
          </a:p>
          <a:p>
            <a:r>
              <a:rPr lang="ko-KR" altLang="en-US" sz="1200" dirty="0">
                <a:solidFill>
                  <a:srgbClr val="FFC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r>
              <a:rPr lang="ko-KR" altLang="en-US" sz="1200" dirty="0" err="1">
                <a:solidFill>
                  <a:srgbClr val="FFC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김채림</a:t>
            </a:r>
            <a:r>
              <a:rPr lang="en-US" altLang="ko-KR" sz="1200" dirty="0">
                <a:solidFill>
                  <a:srgbClr val="FFC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</a:t>
            </a:r>
            <a:r>
              <a:rPr lang="ko-KR" altLang="en-US" sz="1200" dirty="0">
                <a:solidFill>
                  <a:srgbClr val="FFC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r>
              <a:rPr lang="ko-KR" altLang="en-US" sz="1200" dirty="0" err="1">
                <a:solidFill>
                  <a:srgbClr val="FFC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강재훈</a:t>
            </a:r>
            <a:r>
              <a:rPr lang="en-US" altLang="ko-KR" sz="1200" dirty="0">
                <a:solidFill>
                  <a:srgbClr val="FFC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</a:t>
            </a:r>
            <a:r>
              <a:rPr lang="ko-KR" altLang="en-US" sz="1200" dirty="0">
                <a:solidFill>
                  <a:srgbClr val="FFC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r>
              <a:rPr lang="ko-KR" altLang="en-US" sz="1200" dirty="0" err="1">
                <a:solidFill>
                  <a:srgbClr val="FFC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손정범</a:t>
            </a:r>
            <a:r>
              <a:rPr lang="en-US" altLang="ko-KR" sz="1200" dirty="0">
                <a:solidFill>
                  <a:srgbClr val="FFC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</a:t>
            </a:r>
            <a:r>
              <a:rPr lang="ko-KR" altLang="en-US" sz="1200" dirty="0">
                <a:solidFill>
                  <a:srgbClr val="FFC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박수경</a:t>
            </a:r>
            <a:endParaRPr lang="ko-KR" altLang="en-US" sz="4000" dirty="0">
              <a:solidFill>
                <a:srgbClr val="FFC000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277030" y="256674"/>
            <a:ext cx="0" cy="726701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410380" y="256673"/>
            <a:ext cx="0" cy="726701"/>
          </a:xfrm>
          <a:prstGeom prst="line">
            <a:avLst/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그림 21">
            <a:extLst>
              <a:ext uri="{FF2B5EF4-FFF2-40B4-BE49-F238E27FC236}">
                <a16:creationId xmlns:a16="http://schemas.microsoft.com/office/drawing/2014/main" id="{0A8DB3E9-2A0D-4341-B26C-41EC8CB9A7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64661" y="4057080"/>
            <a:ext cx="5074946" cy="2569631"/>
          </a:xfrm>
          <a:prstGeom prst="rect">
            <a:avLst/>
          </a:prstGeom>
          <a:effectLst>
            <a:softEdge rad="0"/>
          </a:effectLst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51F50AB5-F49A-DC47-90C0-37DEC209EA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64660" y="1160978"/>
            <a:ext cx="5074947" cy="2569631"/>
          </a:xfrm>
          <a:prstGeom prst="rect">
            <a:avLst/>
          </a:prstGeom>
          <a:effectLst>
            <a:softEdge rad="0"/>
          </a:effectLst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CBFF2EEE-70AF-6543-97C4-12D21D98E4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7884" y="2111179"/>
            <a:ext cx="5074947" cy="3238860"/>
          </a:xfrm>
          <a:prstGeom prst="rect">
            <a:avLst/>
          </a:prstGeom>
          <a:effectLst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24648659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505630" y="138820"/>
            <a:ext cx="5309164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600" dirty="0">
                <a:solidFill>
                  <a:srgbClr val="FFC000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팀</a:t>
            </a:r>
            <a:r>
              <a:rPr lang="en-US" altLang="ko-KR" sz="3600" dirty="0">
                <a:solidFill>
                  <a:srgbClr val="FFC000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6</a:t>
            </a:r>
            <a:r>
              <a:rPr lang="ko-KR" altLang="en-US" sz="3600" dirty="0">
                <a:solidFill>
                  <a:srgbClr val="FFC000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 </a:t>
            </a:r>
            <a:r>
              <a:rPr lang="en-US" altLang="ko-KR" sz="3600" dirty="0">
                <a:solidFill>
                  <a:srgbClr val="FFC000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–</a:t>
            </a:r>
            <a:r>
              <a:rPr lang="ko-KR" altLang="en-US" sz="3600" dirty="0">
                <a:solidFill>
                  <a:srgbClr val="FFC000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 야수의 심장</a:t>
            </a:r>
            <a:endParaRPr lang="en-US" altLang="ko-KR" sz="3600" dirty="0">
              <a:solidFill>
                <a:srgbClr val="FFC000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  <a:p>
            <a:endParaRPr lang="en-US" altLang="ko-KR" sz="400" dirty="0">
              <a:solidFill>
                <a:srgbClr val="FFC000"/>
              </a:solidFill>
            </a:endParaRPr>
          </a:p>
          <a:p>
            <a:r>
              <a:rPr lang="ko-KR" altLang="en-US" sz="1200" dirty="0">
                <a:solidFill>
                  <a:srgbClr val="FFC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김효일</a:t>
            </a:r>
            <a:r>
              <a:rPr lang="en-US" altLang="ko-KR" sz="1200" dirty="0">
                <a:solidFill>
                  <a:srgbClr val="FFC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</a:t>
            </a:r>
            <a:r>
              <a:rPr lang="ko-KR" altLang="en-US" sz="1200" dirty="0">
                <a:solidFill>
                  <a:srgbClr val="FFC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서정민</a:t>
            </a:r>
            <a:r>
              <a:rPr lang="en-US" altLang="ko-KR" sz="1200" dirty="0">
                <a:solidFill>
                  <a:srgbClr val="FFC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</a:t>
            </a:r>
            <a:r>
              <a:rPr lang="ko-KR" altLang="en-US" sz="1200" dirty="0">
                <a:solidFill>
                  <a:srgbClr val="FFC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r>
              <a:rPr lang="ko-KR" altLang="en-US" sz="1200" dirty="0" err="1">
                <a:solidFill>
                  <a:srgbClr val="FFC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이현선</a:t>
            </a:r>
            <a:r>
              <a:rPr lang="en-US" altLang="ko-KR" sz="1200" dirty="0">
                <a:solidFill>
                  <a:srgbClr val="FFC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</a:t>
            </a:r>
            <a:r>
              <a:rPr lang="ko-KR" altLang="en-US" sz="1200" dirty="0">
                <a:solidFill>
                  <a:srgbClr val="FFC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최수현</a:t>
            </a:r>
            <a:endParaRPr lang="ko-KR" altLang="en-US" sz="4000" dirty="0">
              <a:solidFill>
                <a:srgbClr val="FFC000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277030" y="256674"/>
            <a:ext cx="0" cy="726701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410380" y="256673"/>
            <a:ext cx="0" cy="726701"/>
          </a:xfrm>
          <a:prstGeom prst="line">
            <a:avLst/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그림 21">
            <a:extLst>
              <a:ext uri="{FF2B5EF4-FFF2-40B4-BE49-F238E27FC236}">
                <a16:creationId xmlns:a16="http://schemas.microsoft.com/office/drawing/2014/main" id="{0A8DB3E9-2A0D-4341-B26C-41EC8CB9A7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8717" y="3627062"/>
            <a:ext cx="5199092" cy="3104041"/>
          </a:xfrm>
          <a:prstGeom prst="rect">
            <a:avLst/>
          </a:prstGeom>
          <a:effectLst>
            <a:softEdge rad="0"/>
          </a:effectLst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51F50AB5-F49A-DC47-90C0-37DEC209EA9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8717" y="441118"/>
            <a:ext cx="4806424" cy="3060531"/>
          </a:xfrm>
          <a:prstGeom prst="rect">
            <a:avLst/>
          </a:prstGeom>
          <a:effectLst>
            <a:softEdge rad="0"/>
          </a:effectLst>
        </p:spPr>
      </p:pic>
      <p:pic>
        <p:nvPicPr>
          <p:cNvPr id="3" name="화면 기록 2021-03-31 오후 7.45.21" descr="화면 기록 2021-03-31 오후 7.45.21">
            <a:hlinkClick r:id="" action="ppaction://media"/>
            <a:extLst>
              <a:ext uri="{FF2B5EF4-FFF2-40B4-BE49-F238E27FC236}">
                <a16:creationId xmlns:a16="http://schemas.microsoft.com/office/drawing/2014/main" id="{FA6E2DE4-4CB3-914D-B34B-EF923F0FAA6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77031" y="1765783"/>
            <a:ext cx="5984622" cy="36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952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1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505630" y="138820"/>
            <a:ext cx="5309164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600" dirty="0">
                <a:solidFill>
                  <a:srgbClr val="FFC000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팀</a:t>
            </a:r>
            <a:r>
              <a:rPr lang="en-US" altLang="ko-KR" sz="3600" dirty="0">
                <a:solidFill>
                  <a:srgbClr val="FFC000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7</a:t>
            </a:r>
            <a:r>
              <a:rPr lang="ko-KR" altLang="en-US" sz="3600" dirty="0">
                <a:solidFill>
                  <a:srgbClr val="FFC000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 </a:t>
            </a:r>
            <a:r>
              <a:rPr lang="en-US" altLang="ko-KR" sz="3600" dirty="0">
                <a:solidFill>
                  <a:srgbClr val="FFC000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–</a:t>
            </a:r>
            <a:r>
              <a:rPr lang="ko-KR" altLang="en-US" sz="3600" dirty="0">
                <a:solidFill>
                  <a:srgbClr val="FFC000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 </a:t>
            </a:r>
            <a:r>
              <a:rPr lang="en-US" altLang="ko-KR" sz="3600" dirty="0">
                <a:solidFill>
                  <a:srgbClr val="FFC000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Y1K3</a:t>
            </a:r>
          </a:p>
          <a:p>
            <a:endParaRPr lang="en-US" altLang="ko-KR" sz="400" dirty="0">
              <a:solidFill>
                <a:srgbClr val="FFC000"/>
              </a:solidFill>
            </a:endParaRPr>
          </a:p>
          <a:p>
            <a:r>
              <a:rPr lang="ko-KR" altLang="en-US" sz="1200" dirty="0">
                <a:solidFill>
                  <a:srgbClr val="FFC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r>
              <a:rPr lang="ko-KR" altLang="en-US" sz="1200" dirty="0" err="1">
                <a:solidFill>
                  <a:srgbClr val="FFC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심현아</a:t>
            </a:r>
            <a:r>
              <a:rPr lang="en-US" altLang="ko-KR" sz="1200" dirty="0">
                <a:solidFill>
                  <a:srgbClr val="FFC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</a:t>
            </a:r>
            <a:r>
              <a:rPr lang="ko-KR" altLang="en-US" sz="1200" dirty="0">
                <a:solidFill>
                  <a:srgbClr val="FFC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김선웅</a:t>
            </a:r>
            <a:r>
              <a:rPr lang="en-US" altLang="ko-KR" sz="1200" dirty="0">
                <a:solidFill>
                  <a:srgbClr val="FFC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</a:t>
            </a:r>
            <a:r>
              <a:rPr lang="ko-KR" altLang="en-US" sz="1200" dirty="0">
                <a:solidFill>
                  <a:srgbClr val="FFC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r>
              <a:rPr lang="ko-KR" altLang="en-US" sz="1200" dirty="0" err="1">
                <a:solidFill>
                  <a:srgbClr val="FFC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이현근</a:t>
            </a:r>
            <a:r>
              <a:rPr lang="en-US" altLang="ko-KR" sz="1200" dirty="0">
                <a:solidFill>
                  <a:srgbClr val="FFC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</a:t>
            </a:r>
            <a:r>
              <a:rPr lang="ko-KR" altLang="en-US" sz="1200" dirty="0">
                <a:solidFill>
                  <a:srgbClr val="FFC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권순우</a:t>
            </a:r>
            <a:endParaRPr lang="ko-KR" altLang="en-US" sz="4000" dirty="0">
              <a:solidFill>
                <a:srgbClr val="FFC000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277030" y="256674"/>
            <a:ext cx="0" cy="726701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410380" y="256673"/>
            <a:ext cx="0" cy="726701"/>
          </a:xfrm>
          <a:prstGeom prst="line">
            <a:avLst/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그림 21">
            <a:extLst>
              <a:ext uri="{FF2B5EF4-FFF2-40B4-BE49-F238E27FC236}">
                <a16:creationId xmlns:a16="http://schemas.microsoft.com/office/drawing/2014/main" id="{0A8DB3E9-2A0D-4341-B26C-41EC8CB9A7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80205" y="1324955"/>
            <a:ext cx="3084482" cy="4998988"/>
          </a:xfrm>
          <a:prstGeom prst="rect">
            <a:avLst/>
          </a:prstGeom>
          <a:effectLst>
            <a:softEdge rad="0"/>
          </a:effectLst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51F50AB5-F49A-DC47-90C0-37DEC209EA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55601" y="1320004"/>
            <a:ext cx="4470220" cy="2569631"/>
          </a:xfrm>
          <a:prstGeom prst="rect">
            <a:avLst/>
          </a:prstGeom>
          <a:effectLst>
            <a:softEdge rad="0"/>
          </a:effectLst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CBFF2EEE-70AF-6543-97C4-12D21D98E4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55601" y="4457118"/>
            <a:ext cx="5074951" cy="1769555"/>
          </a:xfrm>
          <a:prstGeom prst="rect">
            <a:avLst/>
          </a:prstGeom>
          <a:effectLst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11541352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505630" y="138820"/>
            <a:ext cx="5309164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600" dirty="0">
                <a:solidFill>
                  <a:srgbClr val="FFC000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투표</a:t>
            </a:r>
            <a:endParaRPr lang="en-US" altLang="ko-KR" sz="3600" dirty="0">
              <a:solidFill>
                <a:srgbClr val="FFC000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  <a:p>
            <a:endParaRPr lang="en-US" altLang="ko-KR" sz="400" dirty="0">
              <a:solidFill>
                <a:srgbClr val="FFC000"/>
              </a:solidFill>
            </a:endParaRPr>
          </a:p>
          <a:p>
            <a:r>
              <a:rPr lang="ko-KR" altLang="en-US" sz="1200" dirty="0">
                <a:solidFill>
                  <a:srgbClr val="FFC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어떤 팀이 제일 잘했는지</a:t>
            </a:r>
            <a:r>
              <a:rPr lang="en-US" altLang="ko-KR" sz="1200" dirty="0">
                <a:solidFill>
                  <a:srgbClr val="FFC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?</a:t>
            </a:r>
            <a:endParaRPr lang="ko-KR" altLang="en-US" sz="4000" dirty="0">
              <a:solidFill>
                <a:srgbClr val="FFC000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277030" y="256674"/>
            <a:ext cx="0" cy="726701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410380" y="256673"/>
            <a:ext cx="0" cy="726701"/>
          </a:xfrm>
          <a:prstGeom prst="line">
            <a:avLst/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0FDB2E71-B9FE-0B4C-A1F0-6A08DEEA4F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1464" y="1346058"/>
            <a:ext cx="4509071" cy="4427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0490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원호 18"/>
          <p:cNvSpPr/>
          <p:nvPr/>
        </p:nvSpPr>
        <p:spPr>
          <a:xfrm>
            <a:off x="374211" y="2155701"/>
            <a:ext cx="5094514" cy="5094514"/>
          </a:xfrm>
          <a:prstGeom prst="arc">
            <a:avLst>
              <a:gd name="adj1" fmla="val 7444093"/>
              <a:gd name="adj2" fmla="val 3531899"/>
            </a:avLst>
          </a:prstGeom>
          <a:ln cap="rnd">
            <a:solidFill>
              <a:srgbClr val="3E4850"/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8" name="원호 7"/>
          <p:cNvSpPr/>
          <p:nvPr/>
        </p:nvSpPr>
        <p:spPr>
          <a:xfrm>
            <a:off x="214087" y="0"/>
            <a:ext cx="7358743" cy="7358743"/>
          </a:xfrm>
          <a:prstGeom prst="arc">
            <a:avLst>
              <a:gd name="adj1" fmla="val 16200000"/>
              <a:gd name="adj2" fmla="val 3531899"/>
            </a:avLst>
          </a:prstGeom>
          <a:ln cap="rnd">
            <a:solidFill>
              <a:srgbClr val="3E4850"/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9" name="타원 8"/>
          <p:cNvSpPr/>
          <p:nvPr/>
        </p:nvSpPr>
        <p:spPr>
          <a:xfrm>
            <a:off x="7502993" y="3684407"/>
            <a:ext cx="130628" cy="130628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7118356" y="5274129"/>
            <a:ext cx="130628" cy="1306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7183670" y="2025073"/>
            <a:ext cx="130628" cy="130628"/>
          </a:xfrm>
          <a:prstGeom prst="ellipse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6602293" y="1171772"/>
            <a:ext cx="77908" cy="77908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5859343" y="569120"/>
            <a:ext cx="77908" cy="77908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6" name="원호 25"/>
          <p:cNvSpPr/>
          <p:nvPr/>
        </p:nvSpPr>
        <p:spPr>
          <a:xfrm>
            <a:off x="911621" y="4405367"/>
            <a:ext cx="2601600" cy="2601600"/>
          </a:xfrm>
          <a:prstGeom prst="arc">
            <a:avLst>
              <a:gd name="adj1" fmla="val 7444093"/>
              <a:gd name="adj2" fmla="val 3531899"/>
            </a:avLst>
          </a:prstGeom>
          <a:ln cap="rnd">
            <a:solidFill>
              <a:srgbClr val="3E4850"/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911621" y="864233"/>
            <a:ext cx="491880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5400" dirty="0">
                <a:solidFill>
                  <a:srgbClr val="FFC000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CONTENTS</a:t>
            </a:r>
            <a:endParaRPr lang="ko-KR" altLang="en-US" sz="5400" dirty="0">
              <a:solidFill>
                <a:srgbClr val="FFC000"/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7442202" y="1496436"/>
            <a:ext cx="4918806" cy="7448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dirty="0">
                <a:solidFill>
                  <a:prstClr val="white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서비스 기획 및 개발 프로세스</a:t>
            </a:r>
            <a:endParaRPr lang="en-US" altLang="ko-KR" sz="3200" dirty="0">
              <a:solidFill>
                <a:prstClr val="white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 rot="5400000">
            <a:off x="2271221" y="689942"/>
            <a:ext cx="0" cy="248400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7572830" y="2155701"/>
            <a:ext cx="2920253" cy="3777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prstClr val="white">
                    <a:lumMod val="7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서비스는 어떻게 만들어지는가</a:t>
            </a:r>
            <a:r>
              <a:rPr lang="en-US" altLang="ko-KR" sz="1400" dirty="0">
                <a:solidFill>
                  <a:prstClr val="white">
                    <a:lumMod val="7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?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7732954" y="3187570"/>
            <a:ext cx="4459046" cy="663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>
                <a:solidFill>
                  <a:prstClr val="white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팀 별 명함 개선 </a:t>
            </a:r>
            <a:r>
              <a:rPr lang="en-US" altLang="ko-KR" sz="2800" dirty="0">
                <a:solidFill>
                  <a:prstClr val="white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(30</a:t>
            </a:r>
            <a:r>
              <a:rPr lang="ko-KR" altLang="en-US" sz="2800" dirty="0">
                <a:solidFill>
                  <a:prstClr val="white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분</a:t>
            </a:r>
            <a:r>
              <a:rPr lang="en-US" altLang="ko-KR" sz="2800" dirty="0">
                <a:solidFill>
                  <a:prstClr val="white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)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7863582" y="3846835"/>
            <a:ext cx="2920253" cy="3777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prstClr val="white">
                    <a:lumMod val="7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더욱 세련된 디자인으로</a:t>
            </a:r>
            <a:r>
              <a:rPr lang="en-US" altLang="ko-KR" sz="1400" dirty="0">
                <a:solidFill>
                  <a:prstClr val="white">
                    <a:lumMod val="7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..!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7376886" y="4780552"/>
            <a:ext cx="4815113" cy="7448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dirty="0">
                <a:solidFill>
                  <a:prstClr val="white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명함 공유</a:t>
            </a:r>
            <a:r>
              <a:rPr lang="en-US" altLang="ko-KR" sz="3200" dirty="0">
                <a:solidFill>
                  <a:prstClr val="white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,</a:t>
            </a:r>
            <a:r>
              <a:rPr lang="ko-KR" altLang="en-US" sz="3200" dirty="0">
                <a:solidFill>
                  <a:prstClr val="white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 발표</a:t>
            </a:r>
            <a:r>
              <a:rPr lang="en-US" altLang="ko-KR" sz="3200" dirty="0">
                <a:solidFill>
                  <a:prstClr val="white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, </a:t>
            </a:r>
            <a:r>
              <a:rPr lang="ko-KR" altLang="en-US" sz="3200" dirty="0">
                <a:solidFill>
                  <a:prstClr val="white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투표 </a:t>
            </a:r>
            <a:r>
              <a:rPr lang="en-US" altLang="ko-KR" sz="3200" dirty="0">
                <a:solidFill>
                  <a:prstClr val="white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(10</a:t>
            </a:r>
            <a:r>
              <a:rPr lang="ko-KR" altLang="en-US" sz="3200" dirty="0">
                <a:solidFill>
                  <a:prstClr val="white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분</a:t>
            </a:r>
            <a:r>
              <a:rPr lang="en-US" altLang="ko-KR" sz="3200" dirty="0">
                <a:solidFill>
                  <a:prstClr val="white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)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7507516" y="5439817"/>
            <a:ext cx="2920253" cy="3777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prstClr val="white">
                    <a:lumMod val="7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어떤 팀이 잘하였는지</a:t>
            </a:r>
            <a:r>
              <a:rPr lang="en-US" altLang="ko-KR" sz="1400" dirty="0">
                <a:solidFill>
                  <a:prstClr val="white">
                    <a:lumMod val="7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?</a:t>
            </a: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3BC258D-8D73-D140-BD84-37E7C836DACF}"/>
              </a:ext>
            </a:extLst>
          </p:cNvPr>
          <p:cNvSpPr/>
          <p:nvPr/>
        </p:nvSpPr>
        <p:spPr>
          <a:xfrm>
            <a:off x="6222094" y="6406031"/>
            <a:ext cx="130628" cy="130628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64917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직사각형 94"/>
          <p:cNvSpPr/>
          <p:nvPr/>
        </p:nvSpPr>
        <p:spPr>
          <a:xfrm>
            <a:off x="505630" y="138820"/>
            <a:ext cx="530916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dirty="0">
                <a:solidFill>
                  <a:srgbClr val="FFC000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HTML? CSS</a:t>
            </a:r>
            <a:endParaRPr lang="en-US" altLang="ko-KR" sz="400" dirty="0">
              <a:solidFill>
                <a:srgbClr val="FFC000"/>
              </a:solidFill>
            </a:endParaRPr>
          </a:p>
          <a:p>
            <a:r>
              <a:rPr lang="ko-KR" altLang="en-US" sz="1200" dirty="0">
                <a:solidFill>
                  <a:srgbClr val="FFC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나는 </a:t>
            </a:r>
            <a:r>
              <a:rPr lang="ko-KR" altLang="en-US" sz="1200" dirty="0" err="1">
                <a:solidFill>
                  <a:srgbClr val="FFC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프론트엔드</a:t>
            </a:r>
            <a:r>
              <a:rPr lang="ko-KR" altLang="en-US" sz="1200" dirty="0">
                <a:solidFill>
                  <a:srgbClr val="FFC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개발 안 </a:t>
            </a:r>
            <a:r>
              <a:rPr lang="ko-KR" altLang="en-US" sz="1200" dirty="0" err="1">
                <a:solidFill>
                  <a:srgbClr val="FFC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할껀데</a:t>
            </a:r>
            <a:r>
              <a:rPr lang="en-US" altLang="ko-KR" sz="1200" dirty="0">
                <a:solidFill>
                  <a:srgbClr val="FFC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...!?</a:t>
            </a:r>
            <a:endParaRPr lang="ko-KR" altLang="en-US" sz="4000" dirty="0">
              <a:solidFill>
                <a:srgbClr val="FFC000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277030" y="256674"/>
            <a:ext cx="0" cy="726701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410380" y="256673"/>
            <a:ext cx="0" cy="726701"/>
          </a:xfrm>
          <a:prstGeom prst="line">
            <a:avLst/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 descr="사람, 건물, 실외, 여자이(가) 표시된 사진&#10;&#10;자동 생성된 설명">
            <a:extLst>
              <a:ext uri="{FF2B5EF4-FFF2-40B4-BE49-F238E27FC236}">
                <a16:creationId xmlns:a16="http://schemas.microsoft.com/office/drawing/2014/main" id="{6516E083-6D5F-8F43-A8FB-A2ECEBD87C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3752" y="1809286"/>
            <a:ext cx="5952804" cy="396853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C9B744B-64A8-9342-AFE5-2698A50223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44" y="1202076"/>
            <a:ext cx="4762501" cy="5182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6828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직사각형 94"/>
          <p:cNvSpPr/>
          <p:nvPr/>
        </p:nvSpPr>
        <p:spPr>
          <a:xfrm>
            <a:off x="505630" y="138820"/>
            <a:ext cx="530916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600" dirty="0">
                <a:solidFill>
                  <a:srgbClr val="FFC000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명함 디자인</a:t>
            </a:r>
            <a:endParaRPr lang="en-US" altLang="ko-KR" sz="400" dirty="0">
              <a:solidFill>
                <a:srgbClr val="FFC000"/>
              </a:solidFill>
            </a:endParaRPr>
          </a:p>
          <a:p>
            <a:r>
              <a:rPr lang="ko-KR" altLang="en-US" sz="1200" dirty="0">
                <a:solidFill>
                  <a:srgbClr val="FFC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디자이너의 중요성</a:t>
            </a:r>
            <a:r>
              <a:rPr lang="en-US" altLang="ko-KR" sz="1200" dirty="0">
                <a:solidFill>
                  <a:srgbClr val="FFC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r>
              <a:rPr lang="ko-KR" altLang="en-US" sz="1200" dirty="0">
                <a:solidFill>
                  <a:srgbClr val="FFC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및 </a:t>
            </a:r>
            <a:r>
              <a:rPr lang="en-US" altLang="ko-KR" sz="1200" dirty="0" err="1">
                <a:solidFill>
                  <a:srgbClr val="FFC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xd</a:t>
            </a:r>
            <a:r>
              <a:rPr lang="ko-KR" altLang="en-US" sz="1200" dirty="0" err="1">
                <a:solidFill>
                  <a:srgbClr val="FFC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를</a:t>
            </a:r>
            <a:r>
              <a:rPr lang="ko-KR" altLang="en-US" sz="1200" dirty="0">
                <a:solidFill>
                  <a:srgbClr val="FFC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활용한 </a:t>
            </a:r>
            <a:r>
              <a:rPr lang="en-US" altLang="ko-KR" sz="1200" dirty="0">
                <a:solidFill>
                  <a:srgbClr val="FFC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GUI </a:t>
            </a:r>
            <a:r>
              <a:rPr lang="ko-KR" altLang="en-US" sz="1200" dirty="0">
                <a:solidFill>
                  <a:srgbClr val="FFC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레벨의 의사소통</a:t>
            </a:r>
            <a:endParaRPr lang="ko-KR" altLang="en-US" sz="4000" dirty="0">
              <a:solidFill>
                <a:srgbClr val="FFC000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277030" y="256674"/>
            <a:ext cx="0" cy="726701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410380" y="256673"/>
            <a:ext cx="0" cy="726701"/>
          </a:xfrm>
          <a:prstGeom prst="line">
            <a:avLst/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8902B6E1-787F-844E-816F-E8DE0043C9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629" y="3893595"/>
            <a:ext cx="4317388" cy="242853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9007469-FC45-4144-AFBA-91023F28193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629" y="1353144"/>
            <a:ext cx="4317387" cy="2311236"/>
          </a:xfrm>
          <a:prstGeom prst="rect">
            <a:avLst/>
          </a:prstGeom>
          <a:effectLst>
            <a:softEdge rad="0"/>
          </a:effectLst>
        </p:spPr>
      </p:pic>
      <p:pic>
        <p:nvPicPr>
          <p:cNvPr id="2" name="화면 기록 2021-03-25 오후 2.54.35" descr="화면 기록 2021-03-25 오후 2.54.35">
            <a:hlinkClick r:id="" action="ppaction://media"/>
            <a:extLst>
              <a:ext uri="{FF2B5EF4-FFF2-40B4-BE49-F238E27FC236}">
                <a16:creationId xmlns:a16="http://schemas.microsoft.com/office/drawing/2014/main" id="{3EF44145-DC70-FE45-A20E-E59B922E006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167915" y="620023"/>
            <a:ext cx="6747056" cy="5888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036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5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505629" y="138820"/>
            <a:ext cx="6275315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600" dirty="0">
                <a:solidFill>
                  <a:srgbClr val="FFC000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기획자 </a:t>
            </a:r>
            <a:r>
              <a:rPr lang="en-US" altLang="ko-KR" sz="3600" dirty="0">
                <a:solidFill>
                  <a:srgbClr val="FFC000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&amp;&amp;</a:t>
            </a:r>
            <a:r>
              <a:rPr lang="ko-KR" altLang="en-US" sz="3600" dirty="0">
                <a:solidFill>
                  <a:srgbClr val="FFC000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 디자이너 </a:t>
            </a:r>
            <a:r>
              <a:rPr lang="en-US" altLang="ko-KR" sz="3600" dirty="0">
                <a:solidFill>
                  <a:srgbClr val="FFC000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&amp;&amp;</a:t>
            </a:r>
            <a:r>
              <a:rPr lang="ko-KR" altLang="en-US" sz="3600" dirty="0">
                <a:solidFill>
                  <a:srgbClr val="FFC000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 개발자</a:t>
            </a:r>
            <a:endParaRPr lang="en-US" altLang="ko-KR" sz="3600" dirty="0">
              <a:solidFill>
                <a:srgbClr val="FFC000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  <a:p>
            <a:endParaRPr lang="en-US" altLang="ko-KR" sz="400" dirty="0">
              <a:solidFill>
                <a:srgbClr val="FFC000"/>
              </a:solidFill>
            </a:endParaRPr>
          </a:p>
          <a:p>
            <a:r>
              <a:rPr lang="en-US" altLang="ko-KR" sz="1200" dirty="0">
                <a:solidFill>
                  <a:srgbClr val="FFC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Team</a:t>
            </a:r>
            <a:r>
              <a:rPr lang="ko-KR" altLang="en-US" sz="1200" dirty="0">
                <a:solidFill>
                  <a:srgbClr val="FFC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r>
              <a:rPr lang="ko-KR" altLang="en-US" sz="1200" dirty="0" err="1">
                <a:solidFill>
                  <a:srgbClr val="FFC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으로</a:t>
            </a:r>
            <a:r>
              <a:rPr lang="ko-KR" altLang="en-US" sz="1200" dirty="0">
                <a:solidFill>
                  <a:srgbClr val="FFC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움직이는 법</a:t>
            </a:r>
            <a:endParaRPr lang="ko-KR" altLang="en-US" sz="4000" dirty="0">
              <a:solidFill>
                <a:srgbClr val="FFC000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277030" y="256674"/>
            <a:ext cx="0" cy="726701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410380" y="256673"/>
            <a:ext cx="0" cy="726701"/>
          </a:xfrm>
          <a:prstGeom prst="line">
            <a:avLst/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01AB550A-FFCF-FC48-B5D7-86CC32C1CF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380" y="2147299"/>
            <a:ext cx="5219858" cy="3324156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9F890AC1-7760-4044-A4D4-CF6A39020AEE}"/>
              </a:ext>
            </a:extLst>
          </p:cNvPr>
          <p:cNvSpPr/>
          <p:nvPr/>
        </p:nvSpPr>
        <p:spPr>
          <a:xfrm>
            <a:off x="410380" y="1685634"/>
            <a:ext cx="75038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>
                <a:solidFill>
                  <a:srgbClr val="FFC000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기획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28E81ED-F52D-CD4A-B13B-87F0D625CC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1761" y="2147299"/>
            <a:ext cx="5219859" cy="3324156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B57A0FCA-1A0A-274A-9407-4BFE23C88827}"/>
              </a:ext>
            </a:extLst>
          </p:cNvPr>
          <p:cNvSpPr/>
          <p:nvPr/>
        </p:nvSpPr>
        <p:spPr>
          <a:xfrm>
            <a:off x="6540994" y="1685634"/>
            <a:ext cx="105160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>
                <a:solidFill>
                  <a:srgbClr val="FFC000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디자인</a:t>
            </a:r>
          </a:p>
        </p:txBody>
      </p:sp>
      <p:sp>
        <p:nvSpPr>
          <p:cNvPr id="9" name="오른쪽 화살표[R] 8">
            <a:extLst>
              <a:ext uri="{FF2B5EF4-FFF2-40B4-BE49-F238E27FC236}">
                <a16:creationId xmlns:a16="http://schemas.microsoft.com/office/drawing/2014/main" id="{43C1B06F-50E7-C744-B687-75157215BB30}"/>
              </a:ext>
            </a:extLst>
          </p:cNvPr>
          <p:cNvSpPr/>
          <p:nvPr/>
        </p:nvSpPr>
        <p:spPr>
          <a:xfrm>
            <a:off x="5895653" y="3634716"/>
            <a:ext cx="400693" cy="349321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198282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505630" y="138820"/>
            <a:ext cx="5309164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600" dirty="0">
                <a:solidFill>
                  <a:srgbClr val="FFC000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실제 </a:t>
            </a:r>
            <a:r>
              <a:rPr lang="en-US" altLang="ko-KR" sz="3600" dirty="0" err="1">
                <a:solidFill>
                  <a:srgbClr val="FFC000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Xd</a:t>
            </a:r>
            <a:r>
              <a:rPr lang="ko-KR" altLang="en-US" sz="3600" dirty="0">
                <a:solidFill>
                  <a:srgbClr val="FFC000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 파일 및 성과물</a:t>
            </a:r>
            <a:r>
              <a:rPr lang="en-US" altLang="ko-KR" sz="3600" dirty="0">
                <a:solidFill>
                  <a:srgbClr val="FFC000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 </a:t>
            </a:r>
          </a:p>
          <a:p>
            <a:endParaRPr lang="en-US" altLang="ko-KR" sz="400" dirty="0">
              <a:solidFill>
                <a:srgbClr val="FFC000"/>
              </a:solidFill>
            </a:endParaRPr>
          </a:p>
          <a:p>
            <a:r>
              <a:rPr lang="ko-KR" altLang="en-US" sz="1200" dirty="0">
                <a:solidFill>
                  <a:srgbClr val="FFC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r>
              <a:rPr lang="en-US" altLang="ko-KR" sz="1200" dirty="0">
                <a:solidFill>
                  <a:srgbClr val="FFC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SW </a:t>
            </a:r>
            <a:r>
              <a:rPr lang="ko-KR" altLang="en-US" sz="1200" dirty="0" err="1">
                <a:solidFill>
                  <a:srgbClr val="FFC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마에스트로</a:t>
            </a:r>
            <a:r>
              <a:rPr lang="ko-KR" altLang="en-US" sz="1200" dirty="0">
                <a:solidFill>
                  <a:srgbClr val="FFC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r>
              <a:rPr lang="en-US" altLang="ko-KR" sz="1200" dirty="0">
                <a:solidFill>
                  <a:srgbClr val="FFC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11</a:t>
            </a:r>
            <a:r>
              <a:rPr lang="ko-KR" altLang="en-US" sz="1200" dirty="0">
                <a:solidFill>
                  <a:srgbClr val="FFC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기 경험</a:t>
            </a:r>
            <a:endParaRPr lang="ko-KR" altLang="en-US" sz="4000" dirty="0">
              <a:solidFill>
                <a:srgbClr val="FFC000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277030" y="256674"/>
            <a:ext cx="0" cy="726701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410380" y="256673"/>
            <a:ext cx="0" cy="726701"/>
          </a:xfrm>
          <a:prstGeom prst="line">
            <a:avLst/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oogle Shape;137;p28">
            <a:extLst>
              <a:ext uri="{FF2B5EF4-FFF2-40B4-BE49-F238E27FC236}">
                <a16:creationId xmlns:a16="http://schemas.microsoft.com/office/drawing/2014/main" id="{29BEF8AC-696F-284B-B6CC-0597259D0E0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2176" y="2804623"/>
            <a:ext cx="4182911" cy="1472934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38;p28">
            <a:extLst>
              <a:ext uri="{FF2B5EF4-FFF2-40B4-BE49-F238E27FC236}">
                <a16:creationId xmlns:a16="http://schemas.microsoft.com/office/drawing/2014/main" id="{D29B371A-8A26-644F-ACA7-18562E28415B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50002" y="2443214"/>
            <a:ext cx="2675470" cy="9857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40;p28">
            <a:extLst>
              <a:ext uri="{FF2B5EF4-FFF2-40B4-BE49-F238E27FC236}">
                <a16:creationId xmlns:a16="http://schemas.microsoft.com/office/drawing/2014/main" id="{B1B354C9-0FB1-9348-BD95-F65CB20E70CA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50002" y="3653176"/>
            <a:ext cx="2675470" cy="14010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682506CB-DB99-0146-A829-2A98A9FC88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1114" y="2537871"/>
            <a:ext cx="2192522" cy="1585027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997286ED-D20B-2A43-B42C-D9A6FA78CFD4}"/>
              </a:ext>
            </a:extLst>
          </p:cNvPr>
          <p:cNvGrpSpPr/>
          <p:nvPr/>
        </p:nvGrpSpPr>
        <p:grpSpPr>
          <a:xfrm>
            <a:off x="8599395" y="4259040"/>
            <a:ext cx="3075959" cy="473539"/>
            <a:chOff x="2422541" y="2516535"/>
            <a:chExt cx="3781109" cy="498286"/>
          </a:xfrm>
        </p:grpSpPr>
        <p:sp>
          <p:nvSpPr>
            <p:cNvPr id="19" name="모서리가 둥근 직사각형 18">
              <a:extLst>
                <a:ext uri="{FF2B5EF4-FFF2-40B4-BE49-F238E27FC236}">
                  <a16:creationId xmlns:a16="http://schemas.microsoft.com/office/drawing/2014/main" id="{592751FC-7153-194D-AD79-99938AAB4A8F}"/>
                </a:ext>
              </a:extLst>
            </p:cNvPr>
            <p:cNvSpPr/>
            <p:nvPr/>
          </p:nvSpPr>
          <p:spPr>
            <a:xfrm>
              <a:off x="2422541" y="2516535"/>
              <a:ext cx="3781109" cy="498286"/>
            </a:xfrm>
            <a:prstGeom prst="roundRect">
              <a:avLst>
                <a:gd name="adj" fmla="val 50000"/>
              </a:avLst>
            </a:prstGeom>
            <a:gradFill>
              <a:gsLst>
                <a:gs pos="50000">
                  <a:srgbClr val="ECB46A"/>
                </a:gs>
                <a:gs pos="50000">
                  <a:srgbClr val="E9A448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E94DF243-3907-684F-BA51-E30577FF0D51}"/>
                </a:ext>
              </a:extLst>
            </p:cNvPr>
            <p:cNvSpPr/>
            <p:nvPr/>
          </p:nvSpPr>
          <p:spPr>
            <a:xfrm>
              <a:off x="2932573" y="2571361"/>
              <a:ext cx="2761043" cy="38863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" altLang="ko-KR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온라인 </a:t>
              </a:r>
              <a:r>
                <a:rPr lang="ko" altLang="en-US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또래</a:t>
              </a:r>
              <a:r>
                <a:rPr lang="ko-KR" altLang="en-US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</a:t>
              </a:r>
              <a:r>
                <a:rPr lang="ko" altLang="ko-KR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상담 </a:t>
              </a:r>
              <a:r>
                <a:rPr lang="ko" altLang="ko-KR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솔루션 </a:t>
              </a:r>
              <a:endParaRPr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442046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505630" y="138820"/>
            <a:ext cx="5309164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600" dirty="0">
                <a:solidFill>
                  <a:srgbClr val="FFC000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명함 개선 </a:t>
            </a:r>
            <a:r>
              <a:rPr lang="en-US" altLang="ko-KR" sz="3600" dirty="0">
                <a:solidFill>
                  <a:srgbClr val="FFC000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–</a:t>
            </a:r>
            <a:r>
              <a:rPr lang="ko-KR" altLang="en-US" sz="3600" dirty="0">
                <a:solidFill>
                  <a:srgbClr val="FFC000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 </a:t>
            </a:r>
            <a:r>
              <a:rPr lang="en-US" altLang="ko-KR" sz="3600" dirty="0">
                <a:solidFill>
                  <a:srgbClr val="FFC000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30</a:t>
            </a:r>
            <a:r>
              <a:rPr lang="ko-KR" altLang="en-US" sz="3600" dirty="0">
                <a:solidFill>
                  <a:srgbClr val="FFC000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분</a:t>
            </a:r>
            <a:r>
              <a:rPr lang="en-US" altLang="ko-KR" sz="3600" dirty="0">
                <a:solidFill>
                  <a:srgbClr val="FFC000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 </a:t>
            </a:r>
          </a:p>
          <a:p>
            <a:endParaRPr lang="en-US" altLang="ko-KR" sz="400" dirty="0">
              <a:solidFill>
                <a:srgbClr val="FFC000"/>
              </a:solidFill>
            </a:endParaRPr>
          </a:p>
          <a:p>
            <a:r>
              <a:rPr lang="ko-KR" altLang="en-US" sz="1200" dirty="0">
                <a:solidFill>
                  <a:srgbClr val="FFC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늦지않았습니다</a:t>
            </a:r>
            <a:r>
              <a:rPr lang="en-US" altLang="ko-KR" sz="1200" dirty="0">
                <a:solidFill>
                  <a:srgbClr val="FFC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.</a:t>
            </a:r>
            <a:r>
              <a:rPr lang="ko-KR" altLang="en-US" sz="1200" dirty="0">
                <a:solidFill>
                  <a:srgbClr val="FFC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지금이라도</a:t>
            </a:r>
            <a:r>
              <a:rPr lang="en-US" altLang="ko-KR" sz="1200" dirty="0">
                <a:solidFill>
                  <a:srgbClr val="FFC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.......</a:t>
            </a:r>
            <a:endParaRPr lang="ko-KR" altLang="en-US" sz="4000" dirty="0">
              <a:solidFill>
                <a:srgbClr val="FFC000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277030" y="256674"/>
            <a:ext cx="0" cy="726701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410380" y="256673"/>
            <a:ext cx="0" cy="726701"/>
          </a:xfrm>
          <a:prstGeom prst="line">
            <a:avLst/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 descr="앵무새, 다채로운, 조류이(가) 표시된 사진&#10;&#10;자동 생성된 설명">
            <a:extLst>
              <a:ext uri="{FF2B5EF4-FFF2-40B4-BE49-F238E27FC236}">
                <a16:creationId xmlns:a16="http://schemas.microsoft.com/office/drawing/2014/main" id="{FC9E6EEF-E659-F146-9C6E-BA0A3C2BBA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8304" y="983374"/>
            <a:ext cx="6452979" cy="4301986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AFADA483-FBA2-934C-8E31-27802DE3723E}"/>
              </a:ext>
            </a:extLst>
          </p:cNvPr>
          <p:cNvSpPr/>
          <p:nvPr/>
        </p:nvSpPr>
        <p:spPr>
          <a:xfrm>
            <a:off x="1619932" y="6009053"/>
            <a:ext cx="895213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600" dirty="0">
                <a:solidFill>
                  <a:srgbClr val="FFC000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각 스터디 장들은 명함을 </a:t>
            </a:r>
            <a:r>
              <a:rPr lang="ko-KR" altLang="en-US" sz="3600" dirty="0" err="1">
                <a:solidFill>
                  <a:srgbClr val="FFC000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캡쳐해서</a:t>
            </a:r>
            <a:r>
              <a:rPr lang="ko-KR" altLang="en-US" sz="3600" dirty="0">
                <a:solidFill>
                  <a:srgbClr val="FFC000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 보내주세요</a:t>
            </a:r>
            <a:endParaRPr lang="ko-KR" altLang="en-US" sz="4000" dirty="0">
              <a:solidFill>
                <a:srgbClr val="FFC000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AAFB881-2F34-EA49-886A-36F0F6B22DC9}"/>
              </a:ext>
            </a:extLst>
          </p:cNvPr>
          <p:cNvSpPr/>
          <p:nvPr/>
        </p:nvSpPr>
        <p:spPr>
          <a:xfrm>
            <a:off x="2175744" y="5343798"/>
            <a:ext cx="895213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600" dirty="0">
                <a:solidFill>
                  <a:srgbClr val="FFC000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명함 개선</a:t>
            </a:r>
            <a:r>
              <a:rPr lang="en-US" altLang="ko-KR" sz="3600" dirty="0">
                <a:solidFill>
                  <a:srgbClr val="FFC000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(~7</a:t>
            </a:r>
            <a:r>
              <a:rPr lang="ko-KR" altLang="en-US" sz="3600" dirty="0">
                <a:solidFill>
                  <a:srgbClr val="FFC000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시 </a:t>
            </a:r>
            <a:r>
              <a:rPr lang="en-US" altLang="ko-KR" sz="3600" dirty="0">
                <a:solidFill>
                  <a:srgbClr val="FFC000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40</a:t>
            </a:r>
            <a:r>
              <a:rPr lang="ko-KR" altLang="en-US" sz="3600" dirty="0">
                <a:solidFill>
                  <a:srgbClr val="FFC000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분</a:t>
            </a:r>
            <a:r>
              <a:rPr lang="en-US" altLang="ko-KR" sz="3600" dirty="0">
                <a:solidFill>
                  <a:srgbClr val="FFC000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)</a:t>
            </a:r>
            <a:r>
              <a:rPr lang="ko-KR" altLang="en-US" sz="3600" dirty="0">
                <a:solidFill>
                  <a:srgbClr val="FFC000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 쉬는 시간</a:t>
            </a:r>
            <a:r>
              <a:rPr lang="en-US" altLang="ko-KR" sz="3600" dirty="0">
                <a:solidFill>
                  <a:srgbClr val="FFC000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(10</a:t>
            </a:r>
            <a:r>
              <a:rPr lang="ko-KR" altLang="en-US" sz="3600" dirty="0">
                <a:solidFill>
                  <a:srgbClr val="FFC000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분</a:t>
            </a:r>
            <a:r>
              <a:rPr lang="en-US" altLang="ko-KR" sz="3600" dirty="0">
                <a:solidFill>
                  <a:srgbClr val="FFC000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)</a:t>
            </a:r>
            <a:endParaRPr lang="ko-KR" altLang="en-US" sz="4000" dirty="0">
              <a:solidFill>
                <a:srgbClr val="FFC000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220800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505630" y="138820"/>
            <a:ext cx="5309164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600" dirty="0">
                <a:solidFill>
                  <a:srgbClr val="FFC000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팀</a:t>
            </a:r>
            <a:r>
              <a:rPr lang="en-US" altLang="ko-KR" sz="3600" dirty="0">
                <a:solidFill>
                  <a:srgbClr val="FFC000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1</a:t>
            </a:r>
            <a:r>
              <a:rPr lang="ko-KR" altLang="en-US" sz="3600" dirty="0">
                <a:solidFill>
                  <a:srgbClr val="FFC000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 </a:t>
            </a:r>
            <a:r>
              <a:rPr lang="en-US" altLang="ko-KR" sz="3600" dirty="0">
                <a:solidFill>
                  <a:srgbClr val="FFC000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–</a:t>
            </a:r>
            <a:r>
              <a:rPr lang="ko-KR" altLang="en-US" sz="3600" dirty="0">
                <a:solidFill>
                  <a:srgbClr val="FFC000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 </a:t>
            </a:r>
            <a:r>
              <a:rPr lang="en-US" altLang="ko-KR" sz="3600" dirty="0">
                <a:solidFill>
                  <a:srgbClr val="FFC000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NESI</a:t>
            </a:r>
          </a:p>
          <a:p>
            <a:endParaRPr lang="en-US" altLang="ko-KR" sz="400" dirty="0">
              <a:solidFill>
                <a:srgbClr val="FFC000"/>
              </a:solidFill>
            </a:endParaRPr>
          </a:p>
          <a:p>
            <a:r>
              <a:rPr lang="ko-KR" altLang="en-US" sz="1200" dirty="0">
                <a:solidFill>
                  <a:srgbClr val="FFC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r>
              <a:rPr lang="ko-KR" altLang="en-US" sz="1200" dirty="0" err="1">
                <a:solidFill>
                  <a:srgbClr val="FFC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김상효</a:t>
            </a:r>
            <a:r>
              <a:rPr lang="en-US" altLang="ko-KR" sz="1200" dirty="0">
                <a:solidFill>
                  <a:srgbClr val="FFC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</a:t>
            </a:r>
            <a:r>
              <a:rPr lang="ko-KR" altLang="en-US" sz="1200" dirty="0">
                <a:solidFill>
                  <a:srgbClr val="FFC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r>
              <a:rPr lang="ko-KR" altLang="en-US" sz="1200" dirty="0" err="1">
                <a:solidFill>
                  <a:srgbClr val="FFC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안경록</a:t>
            </a:r>
            <a:r>
              <a:rPr lang="en-US" altLang="ko-KR" sz="1200" dirty="0">
                <a:solidFill>
                  <a:srgbClr val="FFC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</a:t>
            </a:r>
            <a:r>
              <a:rPr lang="ko-KR" altLang="en-US" sz="1200" dirty="0">
                <a:solidFill>
                  <a:srgbClr val="FFC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r>
              <a:rPr lang="ko-KR" altLang="en-US" sz="1200" dirty="0" err="1">
                <a:solidFill>
                  <a:srgbClr val="FFC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정유리</a:t>
            </a:r>
            <a:r>
              <a:rPr lang="en-US" altLang="ko-KR" sz="1200" dirty="0">
                <a:solidFill>
                  <a:srgbClr val="FFC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</a:t>
            </a:r>
            <a:r>
              <a:rPr lang="ko-KR" altLang="en-US" sz="1200" dirty="0">
                <a:solidFill>
                  <a:srgbClr val="FFC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조민주</a:t>
            </a:r>
            <a:endParaRPr lang="ko-KR" altLang="en-US" sz="4000" dirty="0">
              <a:solidFill>
                <a:srgbClr val="FFC000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277030" y="256674"/>
            <a:ext cx="0" cy="726701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410380" y="256673"/>
            <a:ext cx="0" cy="726701"/>
          </a:xfrm>
          <a:prstGeom prst="line">
            <a:avLst/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그림 20">
            <a:extLst>
              <a:ext uri="{FF2B5EF4-FFF2-40B4-BE49-F238E27FC236}">
                <a16:creationId xmlns:a16="http://schemas.microsoft.com/office/drawing/2014/main" id="{397C37D6-0845-0B44-B270-A6105032C9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13616" y="454760"/>
            <a:ext cx="5029225" cy="6105065"/>
          </a:xfrm>
          <a:prstGeom prst="rect">
            <a:avLst/>
          </a:prstGeom>
          <a:effectLst>
            <a:softEdge rad="0"/>
          </a:effectLst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0A8DB3E9-2A0D-4341-B26C-41EC8CB9A7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34063" y="2246014"/>
            <a:ext cx="4061937" cy="2230276"/>
          </a:xfrm>
          <a:prstGeom prst="rect">
            <a:avLst/>
          </a:prstGeom>
          <a:effectLst>
            <a:softEdge rad="0"/>
          </a:effectLst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51F50AB5-F49A-DC47-90C0-37DEC209EA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34871" y="298271"/>
            <a:ext cx="3599109" cy="1850967"/>
          </a:xfrm>
          <a:prstGeom prst="rect">
            <a:avLst/>
          </a:prstGeom>
          <a:effectLst>
            <a:softEdge rad="0"/>
          </a:effectLst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CBFF2EEE-70AF-6543-97C4-12D21D98E4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0381" y="4611986"/>
            <a:ext cx="3773994" cy="2107193"/>
          </a:xfrm>
          <a:prstGeom prst="rect">
            <a:avLst/>
          </a:prstGeom>
          <a:effectLst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9804881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505630" y="138820"/>
            <a:ext cx="5309164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600" dirty="0">
                <a:solidFill>
                  <a:srgbClr val="FFC000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팀</a:t>
            </a:r>
            <a:r>
              <a:rPr lang="en-US" altLang="ko-KR" sz="3600" dirty="0">
                <a:solidFill>
                  <a:srgbClr val="FFC000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2</a:t>
            </a:r>
            <a:r>
              <a:rPr lang="ko-KR" altLang="en-US" sz="3600" dirty="0">
                <a:solidFill>
                  <a:srgbClr val="FFC000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 </a:t>
            </a:r>
            <a:r>
              <a:rPr lang="en-US" altLang="ko-KR" sz="3600" dirty="0">
                <a:solidFill>
                  <a:srgbClr val="FFC000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–</a:t>
            </a:r>
            <a:r>
              <a:rPr lang="ko-KR" altLang="en-US" sz="3600" dirty="0">
                <a:solidFill>
                  <a:srgbClr val="FFC000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 </a:t>
            </a:r>
            <a:r>
              <a:rPr lang="ko-KR" altLang="en-US" sz="3600" dirty="0" err="1">
                <a:solidFill>
                  <a:srgbClr val="FFC000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왕십리온</a:t>
            </a:r>
            <a:r>
              <a:rPr lang="ko-KR" altLang="en-US" sz="3600" dirty="0">
                <a:solidFill>
                  <a:srgbClr val="FFC000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 </a:t>
            </a:r>
            <a:endParaRPr lang="en-US" altLang="ko-KR" sz="3600" dirty="0">
              <a:solidFill>
                <a:srgbClr val="FFC000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  <a:p>
            <a:endParaRPr lang="en-US" altLang="ko-KR" sz="400" dirty="0">
              <a:solidFill>
                <a:srgbClr val="FFC000"/>
              </a:solidFill>
            </a:endParaRPr>
          </a:p>
          <a:p>
            <a:r>
              <a:rPr lang="ko-KR" altLang="en-US" sz="1200" dirty="0">
                <a:solidFill>
                  <a:srgbClr val="FFC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r>
              <a:rPr lang="ko-KR" altLang="en-US" sz="1200" dirty="0" err="1">
                <a:solidFill>
                  <a:srgbClr val="FFC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윤승권</a:t>
            </a:r>
            <a:r>
              <a:rPr lang="en-US" altLang="ko-KR" sz="1200" dirty="0">
                <a:solidFill>
                  <a:srgbClr val="FFC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</a:t>
            </a:r>
            <a:r>
              <a:rPr lang="ko-KR" altLang="en-US" sz="1200" dirty="0">
                <a:solidFill>
                  <a:srgbClr val="FFC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r>
              <a:rPr lang="ko-KR" altLang="en-US" sz="1200" dirty="0" err="1">
                <a:solidFill>
                  <a:srgbClr val="FFC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심채영</a:t>
            </a:r>
            <a:r>
              <a:rPr lang="en-US" altLang="ko-KR" sz="1200" dirty="0">
                <a:solidFill>
                  <a:srgbClr val="FFC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</a:t>
            </a:r>
            <a:r>
              <a:rPr lang="ko-KR" altLang="en-US" sz="1200" dirty="0">
                <a:solidFill>
                  <a:srgbClr val="FFC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윤정</a:t>
            </a:r>
            <a:r>
              <a:rPr lang="en-US" altLang="ko-KR" sz="1200" dirty="0">
                <a:solidFill>
                  <a:srgbClr val="FFC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</a:t>
            </a:r>
            <a:r>
              <a:rPr lang="ko-KR" altLang="en-US" sz="1200" dirty="0">
                <a:solidFill>
                  <a:srgbClr val="FFC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r>
              <a:rPr lang="ko-KR" altLang="en-US" sz="1200" dirty="0" err="1">
                <a:solidFill>
                  <a:srgbClr val="FFC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임의진</a:t>
            </a:r>
            <a:endParaRPr lang="ko-KR" altLang="en-US" sz="4000" dirty="0">
              <a:solidFill>
                <a:srgbClr val="FFC000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277030" y="256674"/>
            <a:ext cx="0" cy="726701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410380" y="256673"/>
            <a:ext cx="0" cy="726701"/>
          </a:xfrm>
          <a:prstGeom prst="line">
            <a:avLst/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그림 20">
            <a:extLst>
              <a:ext uri="{FF2B5EF4-FFF2-40B4-BE49-F238E27FC236}">
                <a16:creationId xmlns:a16="http://schemas.microsoft.com/office/drawing/2014/main" id="{397C37D6-0845-0B44-B270-A6105032C9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47364" y="758054"/>
            <a:ext cx="6582734" cy="5752076"/>
          </a:xfrm>
          <a:prstGeom prst="rect">
            <a:avLst/>
          </a:prstGeom>
          <a:effectLst>
            <a:softEdge rad="0"/>
          </a:effectLst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0A8DB3E9-2A0D-4341-B26C-41EC8CB9A7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7029" y="1281645"/>
            <a:ext cx="5042649" cy="2734269"/>
          </a:xfrm>
          <a:prstGeom prst="rect">
            <a:avLst/>
          </a:prstGeom>
          <a:effectLst>
            <a:softEdge rad="0"/>
          </a:effectLst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CBFF2EEE-70AF-6543-97C4-12D21D98E4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7030" y="4149549"/>
            <a:ext cx="5042659" cy="2569631"/>
          </a:xfrm>
          <a:prstGeom prst="rect">
            <a:avLst/>
          </a:prstGeom>
          <a:effectLst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1385512635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1">
      <a:majorFont>
        <a:latin typeface="나눔스퀘어 Bold"/>
        <a:ea typeface="나눔스퀘어 Bold"/>
        <a:cs typeface=""/>
      </a:majorFont>
      <a:minorFont>
        <a:latin typeface="나눔스퀘어"/>
        <a:ea typeface="나눔스퀘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1410</TotalTime>
  <Words>234</Words>
  <Application>Microsoft Macintosh PowerPoint</Application>
  <PresentationFormat>와이드스크린</PresentationFormat>
  <Paragraphs>67</Paragraphs>
  <Slides>15</Slides>
  <Notes>15</Notes>
  <HiddenSlides>0</HiddenSlides>
  <MMClips>2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4" baseType="lpstr">
      <vt:lpstr>210 맨발의청춘 R</vt:lpstr>
      <vt:lpstr>맑은 고딕</vt:lpstr>
      <vt:lpstr>나눔스퀘어 ExtraBold</vt:lpstr>
      <vt:lpstr>경기천년제목 Light</vt:lpstr>
      <vt:lpstr>나눔스퀘어 Bold</vt:lpstr>
      <vt:lpstr>나눔스퀘어</vt:lpstr>
      <vt:lpstr>경기천년제목 Bold</vt:lpstr>
      <vt:lpstr>Arial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남 민정</dc:creator>
  <cp:lastModifiedBy>이 정재</cp:lastModifiedBy>
  <cp:revision>29</cp:revision>
  <dcterms:created xsi:type="dcterms:W3CDTF">2021-03-10T17:56:48Z</dcterms:created>
  <dcterms:modified xsi:type="dcterms:W3CDTF">2021-04-01T03:38:04Z</dcterms:modified>
</cp:coreProperties>
</file>